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6338-0CA1-B19A-6946-15E70CB56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CA214-7872-4B2A-15AA-D01514704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4A976-8FF9-F774-9C41-6E6A937D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00CAD-F11C-C7D4-E743-7EABBBBE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3FC01-FD1C-E553-46C9-ECF71622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8A4B-0308-93CE-48AD-0796F414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3BA14-8048-DF88-66EF-B7834F81B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6FA76-2901-77F6-6B76-1EF27711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CA1A-AC3C-A940-3743-5E3CE576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2DE87-2D6B-F5BB-393B-CC82AFEF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57B33F-A3B6-553F-9087-D75E94D58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17BE9-AFF0-509B-35A6-CB5B4F9EA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44D85-8E5C-AADD-3E54-370B7E16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6649-CADE-0D21-76D8-3DA10CFD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59ADF-7B06-5A7C-277E-C47EA6F1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3AAF1-6D35-A899-A603-C2FDD913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EAF1B-E78A-F961-3FD1-827A7560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A209-F4C4-15FF-64F6-04C22D14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31BEB-1F9F-67A6-ACBF-D5BA9BBA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D719D-22B3-1537-71E1-A1523D70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11ED-FDC8-422E-D8F9-13E9CFFC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FD335-C197-CE25-7CD5-44D775BB7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9B9F-ABEF-93ED-4FDD-5BDF58E2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CC3C3-AA8C-904D-344D-B643BE0B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A8893-41A9-DF4D-027B-93B05652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6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6FA9-CC64-B6F7-764B-29C5C0DA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08245-BAFD-7898-F774-FF69C67D3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529C2-71E5-CD78-C721-8DB223FDA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C663D-0F01-5B16-01A8-77420E5F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AD430-FE86-FB2F-150C-4EF1BB57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C3B9B-7D42-29C2-C3AF-2B4A09C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8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A63C-84AD-1511-FA00-2E4081CE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7A164-FB46-DEB3-2334-9AED73F18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CC470-735B-DCC2-C729-7FD7DDECC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F22B6-AFCF-B0A5-8608-DBEA5AD59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E6B9C-1328-9F9E-B369-F4E768DCB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AE797-0158-84ED-AE0D-2DEEC7D4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ABD0FE-64D2-C65D-17EC-F0F334B7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054A00-646A-23DF-5913-69B843AD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4854-1961-7340-2B0C-1C8BD634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11386-36F7-01B0-5D27-8FDECC8D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15F74-78D6-2309-16DC-0A2271C3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73CD3-0F1E-6531-17DA-17719D05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6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11BC9-925C-97BC-815F-23152436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836C0-177B-240E-3D15-E7FB7049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68C03-4E68-872F-4BBA-FCB7C470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7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E811-EEC8-E3D8-AF02-243A5ABF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8756-55B3-8CEC-1086-971D6391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BBB90-9D94-973B-74FD-B5F493527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A689A-70B9-A5B7-6C26-130C4501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A1D5A-554F-311C-9AE9-F13F74F2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2FC52-9C6C-F3C7-155F-3822591C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4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412C-5440-F476-FD41-5D9E60FB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1666B-518B-B9AD-0175-4AA6C821E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DA879-BF11-8701-4825-1ADAACB32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EF5A4-9B11-434C-019E-5C2E631A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35ECD-4CC7-45E1-742E-286E8F45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B9876-0032-4436-30C6-6EB4E7FF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4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86A6E-56F7-ED06-7C92-7524A1F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F429-5102-64FD-ADB7-071EEB38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AED0D-23DC-8B8F-4616-6DB25F54C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44B641-F5CD-4BA7-9D6F-10A2C50D8CE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E150-54D0-ABA3-9472-A4DE34CF4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D7AE-F3BC-FD09-1D03-8C4CD859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CAEB1F-01F4-4CBF-847B-D9657F17D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26F3-FA71-E0AA-BBF4-2D45BAF83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5782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C00000"/>
                </a:solidFill>
                <a:highlight>
                  <a:srgbClr val="FFFF00"/>
                </a:highlight>
              </a:rPr>
              <a:t>KPB School And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C818B-18B6-46BB-5297-ACE7D8A5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3251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B0F0"/>
                </a:solidFill>
                <a:highlight>
                  <a:srgbClr val="000080"/>
                </a:highlight>
              </a:rPr>
              <a:t>Kadamtola</a:t>
            </a:r>
            <a:r>
              <a:rPr lang="en-US" sz="2800" dirty="0">
                <a:solidFill>
                  <a:srgbClr val="00B0F0"/>
                </a:solidFill>
                <a:highlight>
                  <a:srgbClr val="000080"/>
                </a:highlight>
              </a:rPr>
              <a:t>, </a:t>
            </a:r>
            <a:r>
              <a:rPr lang="en-US" sz="2800" dirty="0" err="1">
                <a:solidFill>
                  <a:srgbClr val="00B0F0"/>
                </a:solidFill>
                <a:highlight>
                  <a:srgbClr val="000080"/>
                </a:highlight>
              </a:rPr>
              <a:t>Bashaboo</a:t>
            </a:r>
            <a:r>
              <a:rPr lang="en-US" sz="2800" dirty="0">
                <a:solidFill>
                  <a:srgbClr val="00B0F0"/>
                </a:solidFill>
                <a:highlight>
                  <a:srgbClr val="000080"/>
                </a:highlight>
              </a:rPr>
              <a:t>, Dhaka-1214</a:t>
            </a:r>
          </a:p>
          <a:p>
            <a:r>
              <a:rPr lang="en-US" sz="2800" dirty="0">
                <a:solidFill>
                  <a:srgbClr val="00B0F0"/>
                </a:solidFill>
                <a:highlight>
                  <a:srgbClr val="000080"/>
                </a:highlight>
              </a:rPr>
              <a:t>Mobile: 01632000008</a:t>
            </a:r>
          </a:p>
          <a:p>
            <a:r>
              <a:rPr lang="en-US" sz="2800" dirty="0">
                <a:solidFill>
                  <a:srgbClr val="00B0F0"/>
                </a:solidFill>
                <a:highlight>
                  <a:srgbClr val="000080"/>
                </a:highlight>
              </a:rPr>
              <a:t>E-mail: kpbsc1133@gmail.com</a:t>
            </a:r>
          </a:p>
        </p:txBody>
      </p:sp>
    </p:spTree>
    <p:extLst>
      <p:ext uri="{BB962C8B-B14F-4D97-AF65-F5344CB8AC3E}">
        <p14:creationId xmlns:p14="http://schemas.microsoft.com/office/powerpoint/2010/main" val="23425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"/>
    </mc:Choice>
    <mc:Fallback xmlns="">
      <p:transition spd="slow" advTm="22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DFA0-D5B5-CEBC-D675-46A2D246A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highlight>
                  <a:srgbClr val="00FF00"/>
                </a:highlight>
              </a:rPr>
              <a:t>Teachers</a:t>
            </a:r>
          </a:p>
        </p:txBody>
      </p:sp>
      <p:pic>
        <p:nvPicPr>
          <p:cNvPr id="6" name="Content Placeholder 5" descr="Man wearing blue mask">
            <a:extLst>
              <a:ext uri="{FF2B5EF4-FFF2-40B4-BE49-F238E27FC236}">
                <a16:creationId xmlns:a16="http://schemas.microsoft.com/office/drawing/2014/main" id="{44657763-9DC1-9CC7-EC73-CAD8C7FE5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7" y="1396181"/>
            <a:ext cx="1982043" cy="13213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812E-7AB7-3FA6-B460-9917604B2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highlight>
                  <a:srgbClr val="FF0000"/>
                </a:highlight>
              </a:rPr>
              <a:t>Khalid Sir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highlight>
                  <a:srgbClr val="FF0000"/>
                </a:highlight>
              </a:rPr>
              <a:t>Mahin Sir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highlight>
                  <a:srgbClr val="FF0000"/>
                </a:highlight>
              </a:rPr>
              <a:t>Montu Sir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highlight>
                  <a:srgbClr val="FF0000"/>
                </a:highlight>
              </a:rPr>
              <a:t>Mafuj</a:t>
            </a:r>
            <a:r>
              <a:rPr lang="en-US" sz="4000" dirty="0">
                <a:highlight>
                  <a:srgbClr val="FF0000"/>
                </a:highlight>
              </a:rPr>
              <a:t> Sir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>
                <a:highlight>
                  <a:srgbClr val="FF0000"/>
                </a:highlight>
              </a:rPr>
              <a:t>Manik Sir</a:t>
            </a:r>
          </a:p>
        </p:txBody>
      </p:sp>
      <p:pic>
        <p:nvPicPr>
          <p:cNvPr id="14" name="Picture 13" descr="Person wearing mask">
            <a:extLst>
              <a:ext uri="{FF2B5EF4-FFF2-40B4-BE49-F238E27FC236}">
                <a16:creationId xmlns:a16="http://schemas.microsoft.com/office/drawing/2014/main" id="{443F4389-7DF3-4C2E-CA47-5188A259C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86" y="1396181"/>
            <a:ext cx="1982043" cy="1321362"/>
          </a:xfrm>
          <a:prstGeom prst="rect">
            <a:avLst/>
          </a:prstGeom>
        </p:spPr>
      </p:pic>
      <p:pic>
        <p:nvPicPr>
          <p:cNvPr id="16" name="Picture 15" descr="Woman wearing mask">
            <a:extLst>
              <a:ext uri="{FF2B5EF4-FFF2-40B4-BE49-F238E27FC236}">
                <a16:creationId xmlns:a16="http://schemas.microsoft.com/office/drawing/2014/main" id="{2C5EF0A3-3B72-94AE-256D-3ED500F6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35" y="1396181"/>
            <a:ext cx="1878367" cy="1321362"/>
          </a:xfrm>
          <a:prstGeom prst="rect">
            <a:avLst/>
          </a:prstGeom>
        </p:spPr>
      </p:pic>
      <p:pic>
        <p:nvPicPr>
          <p:cNvPr id="18" name="Picture 17" descr="Person wearing mask in the subway">
            <a:extLst>
              <a:ext uri="{FF2B5EF4-FFF2-40B4-BE49-F238E27FC236}">
                <a16:creationId xmlns:a16="http://schemas.microsoft.com/office/drawing/2014/main" id="{84A0F2CF-C681-D1EE-8279-BBB3E2361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36" y="3068740"/>
            <a:ext cx="1982045" cy="1321363"/>
          </a:xfrm>
          <a:prstGeom prst="rect">
            <a:avLst/>
          </a:prstGeom>
        </p:spPr>
      </p:pic>
      <p:pic>
        <p:nvPicPr>
          <p:cNvPr id="20" name="Picture 19" descr="Smiling woman holding file folder at the office">
            <a:extLst>
              <a:ext uri="{FF2B5EF4-FFF2-40B4-BE49-F238E27FC236}">
                <a16:creationId xmlns:a16="http://schemas.microsoft.com/office/drawing/2014/main" id="{F3CEB943-150D-CDC0-F00B-36FE5FA6E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86" y="3067128"/>
            <a:ext cx="1982043" cy="1322975"/>
          </a:xfrm>
          <a:prstGeom prst="rect">
            <a:avLst/>
          </a:prstGeom>
        </p:spPr>
      </p:pic>
      <p:pic>
        <p:nvPicPr>
          <p:cNvPr id="22" name="Picture 21" descr="Woman wearing a face mask">
            <a:extLst>
              <a:ext uri="{FF2B5EF4-FFF2-40B4-BE49-F238E27FC236}">
                <a16:creationId xmlns:a16="http://schemas.microsoft.com/office/drawing/2014/main" id="{4962301A-88EF-0167-2F29-129E8A23C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46" y="3067128"/>
            <a:ext cx="1790232" cy="11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7"/>
    </mc:Choice>
    <mc:Fallback xmlns="">
      <p:transition spd="slow" advTm="51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55336-5B0A-1F02-4FC1-5BF7A8CF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Our </a:t>
            </a:r>
            <a:r>
              <a:rPr lang="en-US" dirty="0" err="1">
                <a:highlight>
                  <a:srgbClr val="FF0000"/>
                </a:highlight>
              </a:rPr>
              <a:t>Compas</a:t>
            </a:r>
            <a:endParaRPr lang="en-US" dirty="0">
              <a:highlight>
                <a:srgbClr val="FF0000"/>
              </a:highlight>
            </a:endParaRPr>
          </a:p>
        </p:txBody>
      </p:sp>
      <p:pic>
        <p:nvPicPr>
          <p:cNvPr id="4" name="Picture 3" descr="Waterfall between large hills">
            <a:extLst>
              <a:ext uri="{FF2B5EF4-FFF2-40B4-BE49-F238E27FC236}">
                <a16:creationId xmlns:a16="http://schemas.microsoft.com/office/drawing/2014/main" id="{80FFBE8D-054F-35E0-7C78-61AD56CE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04" y="1690688"/>
            <a:ext cx="8819535" cy="49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40E7-B81E-C77F-5B50-5A0ECB24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65" y="4454013"/>
            <a:ext cx="10515600" cy="22515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  <a:t>Md. Kader Molla </a:t>
            </a:r>
            <a:b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  <a:t>Principal </a:t>
            </a:r>
            <a:b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  <a:t>Of</a:t>
            </a:r>
            <a:b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00FF00"/>
                </a:highlight>
              </a:rPr>
              <a:t>KPB School And College </a:t>
            </a:r>
          </a:p>
        </p:txBody>
      </p:sp>
      <p:pic>
        <p:nvPicPr>
          <p:cNvPr id="8" name="Content Placeholder 7" descr="Man wearing a mask">
            <a:extLst>
              <a:ext uri="{FF2B5EF4-FFF2-40B4-BE49-F238E27FC236}">
                <a16:creationId xmlns:a16="http://schemas.microsoft.com/office/drawing/2014/main" id="{DFE0039C-F67F-3FEC-55FE-7B6B8EC576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50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382018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45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Wingdings</vt:lpstr>
      <vt:lpstr>Office Theme</vt:lpstr>
      <vt:lpstr>KPB School And College</vt:lpstr>
      <vt:lpstr>Teachers</vt:lpstr>
      <vt:lpstr>Our Compas</vt:lpstr>
      <vt:lpstr>Md. Kader Molla  Principal  Of KPB School And College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Md Rubayet Ali</dc:creator>
  <cp:lastModifiedBy>Md Rubayet Ali</cp:lastModifiedBy>
  <cp:revision>1</cp:revision>
  <dcterms:created xsi:type="dcterms:W3CDTF">2025-09-10T13:23:34Z</dcterms:created>
  <dcterms:modified xsi:type="dcterms:W3CDTF">2025-09-10T14:42:33Z</dcterms:modified>
</cp:coreProperties>
</file>